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60" Type="http://schemas.openxmlformats.org/officeDocument/2006/relationships/viewProps" Target="viewProps.xml" /><Relationship Id="rId59" Type="http://schemas.openxmlformats.org/officeDocument/2006/relationships/presProps" Target="presProps.xml" /><Relationship Id="rId1" Type="http://schemas.openxmlformats.org/officeDocument/2006/relationships/slideMaster" Target="slideMasters/slideMaster1.xml" /><Relationship Id="rId62" Type="http://schemas.openxmlformats.org/officeDocument/2006/relationships/tableStyles" Target="tableStyles.xml" /><Relationship Id="rId6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over 6 weeks</a:t>
                </a:r>
                <a:br/>
              </a:p>
              <a:p>
                <a:pPr lvl="0" indent="0" marL="0">
                  <a:buNone/>
                </a:pP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 catheter</a:t>
            </a:r>
          </a:p>
        </p:txBody>
      </p:sp>
      <p:sp>
        <p:nvSpPr>
          <p:cNvPr id="3" name="Content Placeholder 2"/>
          <p:cNvSpPr>
            <a:spLocks noGrp="1"/>
          </p:cNvSpPr>
          <p:nvPr>
            <p:ph idx="1"/>
          </p:nvPr>
        </p:nvSpPr>
        <p:spPr/>
        <p:txBody>
          <a:bodyPr/>
          <a:lstStyle/>
          <a:p>
            <a:pPr lvl="0" indent="0" marL="0">
              <a:buNone/>
            </a:pPr>
            <a:r>
              <a:rPr/>
              <a:t>A peripheral IV catheter involves placing a small tube into the veins, which is then used to give fluids or chemotherapy</a:t>
            </a:r>
          </a:p>
          <a:p>
            <a:pPr lvl="0" indent="0" marL="0">
              <a:buNone/>
            </a:pPr>
            <a:r>
              <a:rPr/>
              <a:t>A new catheter is placed for each dose of chemotherapy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Can stay in place for weeks</a:t>
            </a:r>
          </a:p>
          <a:p>
            <a:pPr lvl="0"/>
            <a:r>
              <a:rPr/>
              <a:t>Special care is needed at home to keep it clean and dry</a:t>
            </a:r>
          </a:p>
          <a:p>
            <a:pPr lvl="0"/>
            <a:r>
              <a:rPr/>
              <a:t>Suitable for FLOT chemotherapy</a:t>
            </a:r>
          </a:p>
          <a:p>
            <a:pPr lvl="0" indent="0" marL="0">
              <a:buNone/>
            </a:pPr>
            <a:r>
              <a:rPr/>
              <a:t>Special care needed at home to keep catheter and dressing clean and dry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hours</a:t>
            </a:r>
          </a:p>
          <a:p>
            <a:pPr lvl="0"/>
            <a:r>
              <a:rPr/>
              <a:t>No special care at home</a:t>
            </a:r>
          </a:p>
          <a:p>
            <a:pPr lvl="0"/>
            <a:r>
              <a:rPr/>
              <a:t>Suitable for FLOT chemotherapy</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br/>
          </a:p>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2025-01-07T13:38:10Z</dcterms:created>
  <dcterms:modified xsi:type="dcterms:W3CDTF">2025-01-07T13:38:10Z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